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88" r:id="rId3"/>
    <p:sldId id="267" r:id="rId4"/>
    <p:sldId id="272" r:id="rId5"/>
    <p:sldId id="268" r:id="rId6"/>
    <p:sldId id="258" r:id="rId7"/>
    <p:sldId id="266" r:id="rId8"/>
    <p:sldId id="273" r:id="rId9"/>
    <p:sldId id="260" r:id="rId10"/>
    <p:sldId id="289" r:id="rId11"/>
    <p:sldId id="283" r:id="rId12"/>
    <p:sldId id="257" r:id="rId13"/>
    <p:sldId id="271" r:id="rId14"/>
    <p:sldId id="274" r:id="rId15"/>
    <p:sldId id="275" r:id="rId16"/>
    <p:sldId id="278" r:id="rId17"/>
    <p:sldId id="279" r:id="rId18"/>
    <p:sldId id="277" r:id="rId19"/>
    <p:sldId id="270" r:id="rId20"/>
    <p:sldId id="280" r:id="rId21"/>
    <p:sldId id="286" r:id="rId22"/>
    <p:sldId id="282" r:id="rId23"/>
    <p:sldId id="287" r:id="rId24"/>
    <p:sldId id="269" r:id="rId25"/>
    <p:sldId id="284" r:id="rId26"/>
    <p:sldId id="281" r:id="rId27"/>
    <p:sldId id="285" r:id="rId28"/>
    <p:sldId id="26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2934" y="-6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70417" t="3704" r="2500"/>
          <a:stretch>
            <a:fillRect/>
          </a:stretch>
        </p:blipFill>
        <p:spPr bwMode="auto">
          <a:xfrm>
            <a:off x="395514" y="224970"/>
            <a:ext cx="3719286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35417" t="53704" r="46250" b="32963"/>
          <a:stretch>
            <a:fillRect/>
          </a:stretch>
        </p:blipFill>
        <p:spPr bwMode="auto">
          <a:xfrm>
            <a:off x="4267199" y="2133600"/>
            <a:ext cx="465666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6250" t="6667" r="29583" b="31852"/>
          <a:stretch>
            <a:fillRect/>
          </a:stretch>
        </p:blipFill>
        <p:spPr bwMode="auto">
          <a:xfrm>
            <a:off x="0" y="22860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72500" r="417" b="37037"/>
          <a:stretch>
            <a:fillRect/>
          </a:stretch>
        </p:blipFill>
        <p:spPr bwMode="auto">
          <a:xfrm>
            <a:off x="304800" y="152400"/>
            <a:ext cx="419548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32083" t="33704" r="33750" b="28518"/>
          <a:stretch>
            <a:fillRect/>
          </a:stretch>
        </p:blipFill>
        <p:spPr bwMode="auto">
          <a:xfrm>
            <a:off x="4120778" y="3352801"/>
            <a:ext cx="502322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64583" t="33037" r="15911" b="40656"/>
          <a:stretch>
            <a:fillRect/>
          </a:stretch>
        </p:blipFill>
        <p:spPr bwMode="auto">
          <a:xfrm>
            <a:off x="304800" y="457200"/>
            <a:ext cx="411826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64583" t="33793" r="21392" b="47570"/>
          <a:stretch>
            <a:fillRect/>
          </a:stretch>
        </p:blipFill>
        <p:spPr bwMode="auto">
          <a:xfrm>
            <a:off x="4876800" y="457200"/>
            <a:ext cx="37719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 l="19583" t="34815" r="55833" b="52592"/>
          <a:stretch>
            <a:fillRect/>
          </a:stretch>
        </p:blipFill>
        <p:spPr bwMode="auto">
          <a:xfrm>
            <a:off x="228600" y="3429000"/>
            <a:ext cx="861508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55833" t="1111" r="16250" b="40326"/>
          <a:stretch>
            <a:fillRect/>
          </a:stretch>
        </p:blipFill>
        <p:spPr bwMode="auto">
          <a:xfrm>
            <a:off x="2971800" y="228600"/>
            <a:ext cx="3810000" cy="449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1667" t="34074" r="57083" b="60001"/>
          <a:stretch>
            <a:fillRect/>
          </a:stretch>
        </p:blipFill>
        <p:spPr bwMode="auto">
          <a:xfrm>
            <a:off x="246744" y="5167062"/>
            <a:ext cx="87439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0417" t="1481" r="2917" b="45008"/>
          <a:stretch>
            <a:fillRect/>
          </a:stretch>
        </p:blipFill>
        <p:spPr bwMode="auto">
          <a:xfrm>
            <a:off x="381000" y="304800"/>
            <a:ext cx="3982990" cy="449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35417" t="40741" r="29167" b="45926"/>
          <a:stretch>
            <a:fillRect/>
          </a:stretch>
        </p:blipFill>
        <p:spPr bwMode="auto">
          <a:xfrm>
            <a:off x="486833" y="4495800"/>
            <a:ext cx="8636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 l="72084" t="5556" r="833" b="29244"/>
          <a:stretch>
            <a:fillRect/>
          </a:stretch>
        </p:blipFill>
        <p:spPr bwMode="auto">
          <a:xfrm>
            <a:off x="685800" y="0"/>
            <a:ext cx="3826435" cy="518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 l="35833" t="40741" r="29167" b="43704"/>
          <a:stretch>
            <a:fillRect/>
          </a:stretch>
        </p:blipFill>
        <p:spPr bwMode="auto">
          <a:xfrm>
            <a:off x="609600" y="4572000"/>
            <a:ext cx="8229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1676400"/>
            <a:ext cx="29718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Circle</a:t>
            </a:r>
            <a:br>
              <a:rPr lang="en-US" sz="2400" dirty="0" smtClean="0"/>
            </a:br>
            <a:r>
              <a:rPr lang="en-US" sz="2400" dirty="0" smtClean="0"/>
              <a:t>set height, width same.</a:t>
            </a:r>
            <a:endParaRPr lang="en-US" sz="2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 l="71667" t="1852" r="1667" b="38148"/>
          <a:stretch>
            <a:fillRect/>
          </a:stretch>
        </p:blipFill>
        <p:spPr bwMode="auto">
          <a:xfrm>
            <a:off x="228600" y="304800"/>
            <a:ext cx="4953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 l="25833" t="44815" r="38750" b="37407"/>
          <a:stretch>
            <a:fillRect/>
          </a:stretch>
        </p:blipFill>
        <p:spPr bwMode="auto">
          <a:xfrm>
            <a:off x="457200" y="4419600"/>
            <a:ext cx="8077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72500" t="22223" r="7084" b="54814"/>
          <a:stretch>
            <a:fillRect/>
          </a:stretch>
        </p:blipFill>
        <p:spPr bwMode="auto">
          <a:xfrm>
            <a:off x="228600" y="381000"/>
            <a:ext cx="3733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 l="25000" t="44815" r="38333" b="24815"/>
          <a:stretch>
            <a:fillRect/>
          </a:stretch>
        </p:blipFill>
        <p:spPr bwMode="auto">
          <a:xfrm>
            <a:off x="2209800" y="3581400"/>
            <a:ext cx="6705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70417" t="4444" r="2500" b="741"/>
          <a:stretch>
            <a:fillRect/>
          </a:stretch>
        </p:blipFill>
        <p:spPr bwMode="auto">
          <a:xfrm>
            <a:off x="341088" y="130626"/>
            <a:ext cx="3352800" cy="660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41250" t="38148" r="30833" b="35185"/>
          <a:stretch>
            <a:fillRect/>
          </a:stretch>
        </p:blipFill>
        <p:spPr bwMode="auto">
          <a:xfrm>
            <a:off x="3886200" y="1981200"/>
            <a:ext cx="5105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0833" t="43704" r="37083" b="43703"/>
          <a:stretch>
            <a:fillRect/>
          </a:stretch>
        </p:blipFill>
        <p:spPr bwMode="auto">
          <a:xfrm>
            <a:off x="304800" y="228600"/>
            <a:ext cx="8534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38333" t="42593" r="37500" b="41852"/>
          <a:stretch>
            <a:fillRect/>
          </a:stretch>
        </p:blipFill>
        <p:spPr bwMode="auto">
          <a:xfrm>
            <a:off x="228600" y="1676400"/>
            <a:ext cx="4419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/>
          <a:srcRect l="16250" t="34444" r="28333" b="33704"/>
          <a:stretch>
            <a:fillRect/>
          </a:stretch>
        </p:blipFill>
        <p:spPr bwMode="auto">
          <a:xfrm>
            <a:off x="304800" y="3429000"/>
            <a:ext cx="8610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/>
          <a:srcRect l="13333" t="43333" r="32917" b="43334"/>
          <a:stretch>
            <a:fillRect/>
          </a:stretch>
        </p:blipFill>
        <p:spPr bwMode="auto">
          <a:xfrm>
            <a:off x="304800" y="5181600"/>
            <a:ext cx="861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60417" t="14074" r="19583" b="11852"/>
          <a:stretch>
            <a:fillRect/>
          </a:stretch>
        </p:blipFill>
        <p:spPr bwMode="auto">
          <a:xfrm>
            <a:off x="2590800" y="0"/>
            <a:ext cx="3962400" cy="682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083" t="41481" r="46667" b="35556"/>
          <a:stretch>
            <a:fillRect/>
          </a:stretch>
        </p:blipFill>
        <p:spPr bwMode="auto">
          <a:xfrm>
            <a:off x="58056" y="228600"/>
            <a:ext cx="9026013" cy="355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28600" y="4572000"/>
            <a:ext cx="8915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Smoothing the Edge:</a:t>
            </a:r>
          </a:p>
          <a:p>
            <a:r>
              <a:rPr lang="en-US" sz="2800" dirty="0" err="1" smtClean="0"/>
              <a:t>Clip.hardEdge</a:t>
            </a:r>
            <a:r>
              <a:rPr lang="en-US" sz="2800" dirty="0" smtClean="0"/>
              <a:t> – will take minimum time in upload/tender Image.</a:t>
            </a:r>
          </a:p>
          <a:p>
            <a:r>
              <a:rPr lang="en-US" sz="2800" dirty="0" err="1" smtClean="0"/>
              <a:t>Clip.antiAlias</a:t>
            </a:r>
            <a:r>
              <a:rPr lang="en-US" sz="2800" dirty="0" smtClean="0"/>
              <a:t> – will take greater than </a:t>
            </a:r>
            <a:r>
              <a:rPr lang="en-US" sz="2800" dirty="0" err="1" smtClean="0"/>
              <a:t>hardEdge</a:t>
            </a:r>
            <a:endParaRPr lang="en-US" sz="2800" dirty="0" smtClean="0"/>
          </a:p>
          <a:p>
            <a:r>
              <a:rPr lang="en-US" sz="2800" dirty="0" err="1" smtClean="0"/>
              <a:t>Clip.antiAliasWithSaveLayer</a:t>
            </a:r>
            <a:r>
              <a:rPr lang="en-US" sz="2800" dirty="0" smtClean="0"/>
              <a:t> – will take maximum time.</a:t>
            </a:r>
            <a:endParaRPr 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32083" t="31852" r="33750" b="7407"/>
          <a:stretch>
            <a:fillRect/>
          </a:stretch>
        </p:blipFill>
        <p:spPr bwMode="auto">
          <a:xfrm>
            <a:off x="106680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1800" y="304800"/>
            <a:ext cx="278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Clipper i.e. </a:t>
            </a:r>
            <a:r>
              <a:rPr lang="en-US" dirty="0" err="1" smtClean="0"/>
              <a:t>ClipPath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 l="16250" t="28519" r="56250" b="35185"/>
          <a:stretch>
            <a:fillRect/>
          </a:stretch>
        </p:blipFill>
        <p:spPr bwMode="auto">
          <a:xfrm>
            <a:off x="228600" y="304800"/>
            <a:ext cx="5029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18333" t="39259" r="55417" b="42963"/>
          <a:stretch>
            <a:fillRect/>
          </a:stretch>
        </p:blipFill>
        <p:spPr bwMode="auto">
          <a:xfrm>
            <a:off x="2590800" y="4191000"/>
            <a:ext cx="6342745" cy="24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28600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https://www.developerlibs.com/2019/08/flutter-draw-custom-shaps-clip-path.html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6667" t="8889" r="39166" b="4259"/>
          <a:stretch>
            <a:fillRect/>
          </a:stretch>
        </p:blipFill>
        <p:spPr bwMode="auto">
          <a:xfrm>
            <a:off x="609600" y="1034043"/>
            <a:ext cx="3733800" cy="533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27083" t="9259" r="40000" b="3974"/>
          <a:stretch>
            <a:fillRect/>
          </a:stretch>
        </p:blipFill>
        <p:spPr bwMode="auto">
          <a:xfrm>
            <a:off x="4572000" y="1014378"/>
            <a:ext cx="3581400" cy="5310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15833" r="20833" b="13704"/>
          <a:stretch>
            <a:fillRect/>
          </a:stretch>
        </p:blipFill>
        <p:spPr bwMode="auto">
          <a:xfrm>
            <a:off x="166914" y="58057"/>
            <a:ext cx="8839200" cy="670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72500" b="11852"/>
          <a:stretch>
            <a:fillRect/>
          </a:stretch>
        </p:blipFill>
        <p:spPr bwMode="auto">
          <a:xfrm>
            <a:off x="152400" y="156030"/>
            <a:ext cx="3581400" cy="645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15833" t="28519" r="53750" b="19629"/>
          <a:stretch>
            <a:fillRect/>
          </a:stretch>
        </p:blipFill>
        <p:spPr bwMode="auto">
          <a:xfrm>
            <a:off x="3946071" y="914400"/>
            <a:ext cx="49268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8750" t="7407" r="21250" b="12593"/>
          <a:stretch>
            <a:fillRect/>
          </a:stretch>
        </p:blipFill>
        <p:spPr bwMode="auto">
          <a:xfrm>
            <a:off x="185058" y="185058"/>
            <a:ext cx="87376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Thanks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69583" r="3333" b="3704"/>
          <a:stretch>
            <a:fillRect/>
          </a:stretch>
        </p:blipFill>
        <p:spPr bwMode="auto">
          <a:xfrm>
            <a:off x="362850" y="174168"/>
            <a:ext cx="32004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32083" t="48519" r="34584" b="36666"/>
          <a:stretch>
            <a:fillRect/>
          </a:stretch>
        </p:blipFill>
        <p:spPr bwMode="auto">
          <a:xfrm>
            <a:off x="1146636" y="4800600"/>
            <a:ext cx="7910280" cy="197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0417" t="22222" r="42917" b="21482"/>
          <a:stretch>
            <a:fillRect/>
          </a:stretch>
        </p:blipFill>
        <p:spPr bwMode="auto">
          <a:xfrm>
            <a:off x="1295400" y="533400"/>
            <a:ext cx="6705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/>
              <a:t>Clip Widgets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CustomClipper</a:t>
            </a:r>
            <a:r>
              <a:rPr lang="en-US" sz="4800" dirty="0" smtClean="0"/>
              <a:t> 	</a:t>
            </a:r>
          </a:p>
          <a:p>
            <a:pPr lvl="1"/>
            <a:r>
              <a:rPr lang="en-US" sz="4400" dirty="0" err="1" smtClean="0"/>
              <a:t>ClipRect</a:t>
            </a:r>
            <a:r>
              <a:rPr lang="en-US" sz="4400" dirty="0" smtClean="0"/>
              <a:t> , </a:t>
            </a:r>
          </a:p>
          <a:p>
            <a:pPr lvl="1"/>
            <a:r>
              <a:rPr lang="en-US" sz="4400" dirty="0" err="1" smtClean="0"/>
              <a:t>ClipRRect</a:t>
            </a:r>
            <a:r>
              <a:rPr lang="en-US" sz="4400" dirty="0" smtClean="0"/>
              <a:t>, </a:t>
            </a:r>
          </a:p>
          <a:p>
            <a:pPr lvl="1"/>
            <a:r>
              <a:rPr lang="en-US" sz="4400" dirty="0" err="1" smtClean="0"/>
              <a:t>ClipOval</a:t>
            </a:r>
            <a:r>
              <a:rPr lang="en-US" sz="4400" dirty="0" smtClean="0"/>
              <a:t>, </a:t>
            </a:r>
          </a:p>
          <a:p>
            <a:pPr lvl="1"/>
            <a:r>
              <a:rPr lang="en-US" sz="4400" dirty="0" err="1" smtClean="0"/>
              <a:t>ClipPath</a:t>
            </a:r>
            <a:endParaRPr lang="en-US" sz="4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3333" t="38519" r="47084" b="37777"/>
          <a:stretch>
            <a:fillRect/>
          </a:stretch>
        </p:blipFill>
        <p:spPr bwMode="auto">
          <a:xfrm>
            <a:off x="457200" y="1600200"/>
            <a:ext cx="81153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5417" t="35555" r="61795" b="33333"/>
          <a:stretch>
            <a:fillRect/>
          </a:stretch>
        </p:blipFill>
        <p:spPr bwMode="auto">
          <a:xfrm>
            <a:off x="304800" y="1143000"/>
            <a:ext cx="502375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75589" t="10371" r="2083" b="47753"/>
          <a:stretch>
            <a:fillRect/>
          </a:stretch>
        </p:blipFill>
        <p:spPr bwMode="auto">
          <a:xfrm>
            <a:off x="5461002" y="1143000"/>
            <a:ext cx="3547128" cy="3742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4583" t="21481" r="42917" b="21482"/>
          <a:stretch>
            <a:fillRect/>
          </a:stretch>
        </p:blipFill>
        <p:spPr bwMode="auto">
          <a:xfrm>
            <a:off x="762000" y="4572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 l="75000" t="8148" r="2500" b="54074"/>
          <a:stretch>
            <a:fillRect/>
          </a:stretch>
        </p:blipFill>
        <p:spPr bwMode="auto">
          <a:xfrm>
            <a:off x="685801" y="228600"/>
            <a:ext cx="2819400" cy="305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75000" t="10371" r="2083" b="51305"/>
          <a:stretch>
            <a:fillRect/>
          </a:stretch>
        </p:blipFill>
        <p:spPr bwMode="auto">
          <a:xfrm>
            <a:off x="5257800" y="228600"/>
            <a:ext cx="3200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21667" t="34444" r="52916" b="54445"/>
          <a:stretch>
            <a:fillRect/>
          </a:stretch>
        </p:blipFill>
        <p:spPr bwMode="auto">
          <a:xfrm>
            <a:off x="381000" y="3352800"/>
            <a:ext cx="86512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41</Words>
  <Application>Microsoft Office PowerPoint</Application>
  <PresentationFormat>On-screen Show (4:3)</PresentationFormat>
  <Paragraphs>14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Clip Widgets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Circle set height, width same.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Thanks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97</cp:revision>
  <dcterms:created xsi:type="dcterms:W3CDTF">2021-04-27T01:05:15Z</dcterms:created>
  <dcterms:modified xsi:type="dcterms:W3CDTF">2021-04-29T09:18:32Z</dcterms:modified>
</cp:coreProperties>
</file>